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3"/>
  </p:handoutMasterIdLst>
  <p:sldIdLst>
    <p:sldId id="256" r:id="rId5"/>
    <p:sldId id="265" r:id="rId6"/>
    <p:sldId id="267" r:id="rId7"/>
    <p:sldId id="258" r:id="rId8"/>
    <p:sldId id="266" r:id="rId9"/>
    <p:sldId id="260" r:id="rId10"/>
    <p:sldId id="264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2D59F7-96C5-4427-BF41-A35CB2C26A5D}" v="5" dt="2024-06-24T10:41:24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4660"/>
  </p:normalViewPr>
  <p:slideViewPr>
    <p:cSldViewPr snapToGrid="0">
      <p:cViewPr>
        <p:scale>
          <a:sx n="63" d="100"/>
          <a:sy n="63" d="100"/>
        </p:scale>
        <p:origin x="82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bett, DC (Staff, Parks House)" userId="620d3b2c-f36e-497d-839a-8f645e1af57f" providerId="ADAL" clId="{5D2D59F7-96C5-4427-BF41-A35CB2C26A5D}"/>
    <pc:docChg chg="undo custSel addSld modSld">
      <pc:chgData name="Corbett, DC (Staff, Parks House)" userId="620d3b2c-f36e-497d-839a-8f645e1af57f" providerId="ADAL" clId="{5D2D59F7-96C5-4427-BF41-A35CB2C26A5D}" dt="2024-06-24T10:45:01.614" v="935" actId="20577"/>
      <pc:docMkLst>
        <pc:docMk/>
      </pc:docMkLst>
      <pc:sldChg chg="modSp mod">
        <pc:chgData name="Corbett, DC (Staff, Parks House)" userId="620d3b2c-f36e-497d-839a-8f645e1af57f" providerId="ADAL" clId="{5D2D59F7-96C5-4427-BF41-A35CB2C26A5D}" dt="2024-06-24T09:38:07.731" v="20" actId="20577"/>
        <pc:sldMkLst>
          <pc:docMk/>
          <pc:sldMk cId="2101954644" sldId="256"/>
        </pc:sldMkLst>
        <pc:spChg chg="mod">
          <ac:chgData name="Corbett, DC (Staff, Parks House)" userId="620d3b2c-f36e-497d-839a-8f645e1af57f" providerId="ADAL" clId="{5D2D59F7-96C5-4427-BF41-A35CB2C26A5D}" dt="2024-06-24T09:38:07.731" v="20" actId="20577"/>
          <ac:spMkLst>
            <pc:docMk/>
            <pc:sldMk cId="2101954644" sldId="256"/>
            <ac:spMk id="8" creationId="{ACC94B49-1119-2F41-5B27-8E2F7BB66E33}"/>
          </ac:spMkLst>
        </pc:spChg>
      </pc:sldChg>
      <pc:sldChg chg="modSp mod">
        <pc:chgData name="Corbett, DC (Staff, Parks House)" userId="620d3b2c-f36e-497d-839a-8f645e1af57f" providerId="ADAL" clId="{5D2D59F7-96C5-4427-BF41-A35CB2C26A5D}" dt="2024-06-24T10:45:01.614" v="935" actId="20577"/>
        <pc:sldMkLst>
          <pc:docMk/>
          <pc:sldMk cId="1869155430" sldId="258"/>
        </pc:sldMkLst>
        <pc:spChg chg="mod">
          <ac:chgData name="Corbett, DC (Staff, Parks House)" userId="620d3b2c-f36e-497d-839a-8f645e1af57f" providerId="ADAL" clId="{5D2D59F7-96C5-4427-BF41-A35CB2C26A5D}" dt="2024-06-24T10:44:16.472" v="664" actId="20577"/>
          <ac:spMkLst>
            <pc:docMk/>
            <pc:sldMk cId="1869155430" sldId="258"/>
            <ac:spMk id="3" creationId="{B7DB052D-8F90-9B29-18A8-C9830E46E7A8}"/>
          </ac:spMkLst>
        </pc:spChg>
        <pc:spChg chg="mod">
          <ac:chgData name="Corbett, DC (Staff, Parks House)" userId="620d3b2c-f36e-497d-839a-8f645e1af57f" providerId="ADAL" clId="{5D2D59F7-96C5-4427-BF41-A35CB2C26A5D}" dt="2024-06-24T10:45:01.614" v="935" actId="20577"/>
          <ac:spMkLst>
            <pc:docMk/>
            <pc:sldMk cId="1869155430" sldId="258"/>
            <ac:spMk id="4" creationId="{DC3A9995-5726-CF38-4B28-FF82FF12AA8E}"/>
          </ac:spMkLst>
        </pc:spChg>
      </pc:sldChg>
      <pc:sldChg chg="addSp delSp modSp mod">
        <pc:chgData name="Corbett, DC (Staff, Parks House)" userId="620d3b2c-f36e-497d-839a-8f645e1af57f" providerId="ADAL" clId="{5D2D59F7-96C5-4427-BF41-A35CB2C26A5D}" dt="2024-06-24T10:43:57.897" v="572" actId="20577"/>
        <pc:sldMkLst>
          <pc:docMk/>
          <pc:sldMk cId="3661696060" sldId="262"/>
        </pc:sldMkLst>
        <pc:spChg chg="mod">
          <ac:chgData name="Corbett, DC (Staff, Parks House)" userId="620d3b2c-f36e-497d-839a-8f645e1af57f" providerId="ADAL" clId="{5D2D59F7-96C5-4427-BF41-A35CB2C26A5D}" dt="2024-06-24T10:43:57.897" v="572" actId="20577"/>
          <ac:spMkLst>
            <pc:docMk/>
            <pc:sldMk cId="3661696060" sldId="262"/>
            <ac:spMk id="5" creationId="{188C3CFB-4359-B184-E538-C33474C7B32D}"/>
          </ac:spMkLst>
        </pc:spChg>
        <pc:picChg chg="add del mod">
          <ac:chgData name="Corbett, DC (Staff, Parks House)" userId="620d3b2c-f36e-497d-839a-8f645e1af57f" providerId="ADAL" clId="{5D2D59F7-96C5-4427-BF41-A35CB2C26A5D}" dt="2024-06-24T10:42:20.169" v="449" actId="478"/>
          <ac:picMkLst>
            <pc:docMk/>
            <pc:sldMk cId="3661696060" sldId="262"/>
            <ac:picMk id="6" creationId="{30068EE6-DEB0-32B9-0BCD-F5DC64E7DE00}"/>
          </ac:picMkLst>
        </pc:picChg>
      </pc:sldChg>
      <pc:sldChg chg="addSp delSp modSp mod">
        <pc:chgData name="Corbett, DC (Staff, Parks House)" userId="620d3b2c-f36e-497d-839a-8f645e1af57f" providerId="ADAL" clId="{5D2D59F7-96C5-4427-BF41-A35CB2C26A5D}" dt="2024-06-24T09:48:55.292" v="122" actId="14100"/>
        <pc:sldMkLst>
          <pc:docMk/>
          <pc:sldMk cId="2600271363" sldId="264"/>
        </pc:sldMkLst>
        <pc:spChg chg="mod">
          <ac:chgData name="Corbett, DC (Staff, Parks House)" userId="620d3b2c-f36e-497d-839a-8f645e1af57f" providerId="ADAL" clId="{5D2D59F7-96C5-4427-BF41-A35CB2C26A5D}" dt="2024-06-24T09:38:32.332" v="26" actId="20577"/>
          <ac:spMkLst>
            <pc:docMk/>
            <pc:sldMk cId="2600271363" sldId="264"/>
            <ac:spMk id="3" creationId="{90691A15-270C-CD8C-7B9F-458B028A24DB}"/>
          </ac:spMkLst>
        </pc:spChg>
        <pc:spChg chg="add mod">
          <ac:chgData name="Corbett, DC (Staff, Parks House)" userId="620d3b2c-f36e-497d-839a-8f645e1af57f" providerId="ADAL" clId="{5D2D59F7-96C5-4427-BF41-A35CB2C26A5D}" dt="2024-06-24T09:48:55.292" v="122" actId="14100"/>
          <ac:spMkLst>
            <pc:docMk/>
            <pc:sldMk cId="2600271363" sldId="264"/>
            <ac:spMk id="4" creationId="{C3D99841-26DC-0DFC-02A2-24B045B54D1F}"/>
          </ac:spMkLst>
        </pc:spChg>
        <pc:spChg chg="mod">
          <ac:chgData name="Corbett, DC (Staff, Parks House)" userId="620d3b2c-f36e-497d-839a-8f645e1af57f" providerId="ADAL" clId="{5D2D59F7-96C5-4427-BF41-A35CB2C26A5D}" dt="2024-06-24T09:48:48.681" v="118" actId="14100"/>
          <ac:spMkLst>
            <pc:docMk/>
            <pc:sldMk cId="2600271363" sldId="264"/>
            <ac:spMk id="7" creationId="{89142A37-9A80-B22A-9213-A9C97801CE5F}"/>
          </ac:spMkLst>
        </pc:spChg>
        <pc:spChg chg="mod">
          <ac:chgData name="Corbett, DC (Staff, Parks House)" userId="620d3b2c-f36e-497d-839a-8f645e1af57f" providerId="ADAL" clId="{5D2D59F7-96C5-4427-BF41-A35CB2C26A5D}" dt="2024-06-24T09:48:51.576" v="120" actId="14100"/>
          <ac:spMkLst>
            <pc:docMk/>
            <pc:sldMk cId="2600271363" sldId="264"/>
            <ac:spMk id="8" creationId="{2B53005E-15E4-8BDB-8DCB-9D3091E18FF8}"/>
          </ac:spMkLst>
        </pc:spChg>
        <pc:spChg chg="del">
          <ac:chgData name="Corbett, DC (Staff, Parks House)" userId="620d3b2c-f36e-497d-839a-8f645e1af57f" providerId="ADAL" clId="{5D2D59F7-96C5-4427-BF41-A35CB2C26A5D}" dt="2024-06-24T09:47:33.500" v="62" actId="478"/>
          <ac:spMkLst>
            <pc:docMk/>
            <pc:sldMk cId="2600271363" sldId="264"/>
            <ac:spMk id="34" creationId="{33DA0520-9AE5-2C9C-0704-766E1851AA94}"/>
          </ac:spMkLst>
        </pc:spChg>
        <pc:spChg chg="del">
          <ac:chgData name="Corbett, DC (Staff, Parks House)" userId="620d3b2c-f36e-497d-839a-8f645e1af57f" providerId="ADAL" clId="{5D2D59F7-96C5-4427-BF41-A35CB2C26A5D}" dt="2024-06-24T09:47:33.500" v="62" actId="478"/>
          <ac:spMkLst>
            <pc:docMk/>
            <pc:sldMk cId="2600271363" sldId="264"/>
            <ac:spMk id="36" creationId="{5220E260-767B-2F16-6E9B-1A169BC0FD07}"/>
          </ac:spMkLst>
        </pc:spChg>
        <pc:spChg chg="del">
          <ac:chgData name="Corbett, DC (Staff, Parks House)" userId="620d3b2c-f36e-497d-839a-8f645e1af57f" providerId="ADAL" clId="{5D2D59F7-96C5-4427-BF41-A35CB2C26A5D}" dt="2024-06-24T09:47:33.500" v="62" actId="478"/>
          <ac:spMkLst>
            <pc:docMk/>
            <pc:sldMk cId="2600271363" sldId="264"/>
            <ac:spMk id="37" creationId="{1309BF3D-8B83-7F21-6A0A-C2EF4498F8AD}"/>
          </ac:spMkLst>
        </pc:spChg>
        <pc:spChg chg="del">
          <ac:chgData name="Corbett, DC (Staff, Parks House)" userId="620d3b2c-f36e-497d-839a-8f645e1af57f" providerId="ADAL" clId="{5D2D59F7-96C5-4427-BF41-A35CB2C26A5D}" dt="2024-06-24T09:47:33.500" v="62" actId="478"/>
          <ac:spMkLst>
            <pc:docMk/>
            <pc:sldMk cId="2600271363" sldId="264"/>
            <ac:spMk id="39" creationId="{EE5626B4-CD48-84BE-C8F2-9F06F5DCDDFA}"/>
          </ac:spMkLst>
        </pc:spChg>
        <pc:spChg chg="del">
          <ac:chgData name="Corbett, DC (Staff, Parks House)" userId="620d3b2c-f36e-497d-839a-8f645e1af57f" providerId="ADAL" clId="{5D2D59F7-96C5-4427-BF41-A35CB2C26A5D}" dt="2024-06-24T09:47:33.500" v="62" actId="478"/>
          <ac:spMkLst>
            <pc:docMk/>
            <pc:sldMk cId="2600271363" sldId="264"/>
            <ac:spMk id="40" creationId="{B3C3FB06-DBFA-F9B0-8DB6-69A094732B5D}"/>
          </ac:spMkLst>
        </pc:spChg>
        <pc:spChg chg="del">
          <ac:chgData name="Corbett, DC (Staff, Parks House)" userId="620d3b2c-f36e-497d-839a-8f645e1af57f" providerId="ADAL" clId="{5D2D59F7-96C5-4427-BF41-A35CB2C26A5D}" dt="2024-06-24T09:47:33.500" v="62" actId="478"/>
          <ac:spMkLst>
            <pc:docMk/>
            <pc:sldMk cId="2600271363" sldId="264"/>
            <ac:spMk id="42" creationId="{0C111118-AB9A-A6E1-1C51-6D49F91E966A}"/>
          </ac:spMkLst>
        </pc:sp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5" creationId="{7C0B00EF-18EA-284C-A84D-26C0C9B08EB8}"/>
          </ac:picMkLst>
        </pc:pic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6" creationId="{CE3022D0-714A-2C6B-9037-8AC98750DBA7}"/>
          </ac:picMkLst>
        </pc:pic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9" creationId="{244F2A14-A40E-E744-DB35-6C4E8B95FB6C}"/>
          </ac:picMkLst>
        </pc:pic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10" creationId="{C198E054-325F-FD42-5D29-34B6374883D5}"/>
          </ac:picMkLst>
        </pc:pic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11" creationId="{9444D432-7203-39EB-2C72-427A404AF01F}"/>
          </ac:picMkLst>
        </pc:pic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12" creationId="{3DE39FFB-3721-A879-1944-D37EE9978453}"/>
          </ac:picMkLst>
        </pc:pic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13" creationId="{AC3BF1A9-900C-B2C9-FF9A-7283C2ECEB05}"/>
          </ac:picMkLst>
        </pc:picChg>
        <pc:picChg chg="add mod">
          <ac:chgData name="Corbett, DC (Staff, Parks House)" userId="620d3b2c-f36e-497d-839a-8f645e1af57f" providerId="ADAL" clId="{5D2D59F7-96C5-4427-BF41-A35CB2C26A5D}" dt="2024-06-24T09:48:47.040" v="117" actId="1076"/>
          <ac:picMkLst>
            <pc:docMk/>
            <pc:sldMk cId="2600271363" sldId="264"/>
            <ac:picMk id="14" creationId="{E5A980C3-A634-5DEB-2209-6E64BB349482}"/>
          </ac:picMkLst>
        </pc:picChg>
        <pc:picChg chg="del">
          <ac:chgData name="Corbett, DC (Staff, Parks House)" userId="620d3b2c-f36e-497d-839a-8f645e1af57f" providerId="ADAL" clId="{5D2D59F7-96C5-4427-BF41-A35CB2C26A5D}" dt="2024-06-24T09:47:33.500" v="62" actId="478"/>
          <ac:picMkLst>
            <pc:docMk/>
            <pc:sldMk cId="2600271363" sldId="264"/>
            <ac:picMk id="15" creationId="{BC7BD00E-8C39-FDE6-0C77-65C203876EDD}"/>
          </ac:picMkLst>
        </pc:picChg>
        <pc:picChg chg="del">
          <ac:chgData name="Corbett, DC (Staff, Parks House)" userId="620d3b2c-f36e-497d-839a-8f645e1af57f" providerId="ADAL" clId="{5D2D59F7-96C5-4427-BF41-A35CB2C26A5D}" dt="2024-06-24T09:47:33.500" v="62" actId="478"/>
          <ac:picMkLst>
            <pc:docMk/>
            <pc:sldMk cId="2600271363" sldId="264"/>
            <ac:picMk id="19" creationId="{2E9E6E17-77E5-3DB2-E88E-D809ED6ADB80}"/>
          </ac:picMkLst>
        </pc:picChg>
        <pc:picChg chg="del">
          <ac:chgData name="Corbett, DC (Staff, Parks House)" userId="620d3b2c-f36e-497d-839a-8f645e1af57f" providerId="ADAL" clId="{5D2D59F7-96C5-4427-BF41-A35CB2C26A5D}" dt="2024-06-24T09:47:33.500" v="62" actId="478"/>
          <ac:picMkLst>
            <pc:docMk/>
            <pc:sldMk cId="2600271363" sldId="264"/>
            <ac:picMk id="27" creationId="{16800335-5D69-022D-4E97-71B27F59A1EB}"/>
          </ac:picMkLst>
        </pc:picChg>
        <pc:picChg chg="del">
          <ac:chgData name="Corbett, DC (Staff, Parks House)" userId="620d3b2c-f36e-497d-839a-8f645e1af57f" providerId="ADAL" clId="{5D2D59F7-96C5-4427-BF41-A35CB2C26A5D}" dt="2024-06-24T09:47:33.500" v="62" actId="478"/>
          <ac:picMkLst>
            <pc:docMk/>
            <pc:sldMk cId="2600271363" sldId="264"/>
            <ac:picMk id="29" creationId="{3715044F-2342-7125-16B3-5DAC8A8517D9}"/>
          </ac:picMkLst>
        </pc:picChg>
        <pc:picChg chg="del">
          <ac:chgData name="Corbett, DC (Staff, Parks House)" userId="620d3b2c-f36e-497d-839a-8f645e1af57f" providerId="ADAL" clId="{5D2D59F7-96C5-4427-BF41-A35CB2C26A5D}" dt="2024-06-24T09:47:33.500" v="62" actId="478"/>
          <ac:picMkLst>
            <pc:docMk/>
            <pc:sldMk cId="2600271363" sldId="264"/>
            <ac:picMk id="31" creationId="{CEC5CAE0-46F5-529F-D39E-57EE6161C4C2}"/>
          </ac:picMkLst>
        </pc:picChg>
        <pc:cxnChg chg="del mod">
          <ac:chgData name="Corbett, DC (Staff, Parks House)" userId="620d3b2c-f36e-497d-839a-8f645e1af57f" providerId="ADAL" clId="{5D2D59F7-96C5-4427-BF41-A35CB2C26A5D}" dt="2024-06-24T09:47:33.500" v="62" actId="478"/>
          <ac:cxnSpMkLst>
            <pc:docMk/>
            <pc:sldMk cId="2600271363" sldId="264"/>
            <ac:cxnSpMk id="44" creationId="{E6486F3C-15D4-3EAF-4690-188139204762}"/>
          </ac:cxnSpMkLst>
        </pc:cxnChg>
        <pc:cxnChg chg="del mod">
          <ac:chgData name="Corbett, DC (Staff, Parks House)" userId="620d3b2c-f36e-497d-839a-8f645e1af57f" providerId="ADAL" clId="{5D2D59F7-96C5-4427-BF41-A35CB2C26A5D}" dt="2024-06-24T09:47:33.500" v="62" actId="478"/>
          <ac:cxnSpMkLst>
            <pc:docMk/>
            <pc:sldMk cId="2600271363" sldId="264"/>
            <ac:cxnSpMk id="46" creationId="{29C1348F-6BBE-EC00-B033-CE5EA65EDEC4}"/>
          </ac:cxnSpMkLst>
        </pc:cxnChg>
        <pc:cxnChg chg="del">
          <ac:chgData name="Corbett, DC (Staff, Parks House)" userId="620d3b2c-f36e-497d-839a-8f645e1af57f" providerId="ADAL" clId="{5D2D59F7-96C5-4427-BF41-A35CB2C26A5D}" dt="2024-06-24T09:47:33.500" v="62" actId="478"/>
          <ac:cxnSpMkLst>
            <pc:docMk/>
            <pc:sldMk cId="2600271363" sldId="264"/>
            <ac:cxnSpMk id="49" creationId="{B87B6587-CDCE-2857-BF29-C1677F2BE6CB}"/>
          </ac:cxnSpMkLst>
        </pc:cxnChg>
        <pc:cxnChg chg="del">
          <ac:chgData name="Corbett, DC (Staff, Parks House)" userId="620d3b2c-f36e-497d-839a-8f645e1af57f" providerId="ADAL" clId="{5D2D59F7-96C5-4427-BF41-A35CB2C26A5D}" dt="2024-06-24T09:47:33.500" v="62" actId="478"/>
          <ac:cxnSpMkLst>
            <pc:docMk/>
            <pc:sldMk cId="2600271363" sldId="264"/>
            <ac:cxnSpMk id="52" creationId="{76A68105-3463-4CF5-66DB-20C179BF9991}"/>
          </ac:cxnSpMkLst>
        </pc:cxnChg>
        <pc:cxnChg chg="del mod">
          <ac:chgData name="Corbett, DC (Staff, Parks House)" userId="620d3b2c-f36e-497d-839a-8f645e1af57f" providerId="ADAL" clId="{5D2D59F7-96C5-4427-BF41-A35CB2C26A5D}" dt="2024-06-24T09:47:33.500" v="62" actId="478"/>
          <ac:cxnSpMkLst>
            <pc:docMk/>
            <pc:sldMk cId="2600271363" sldId="264"/>
            <ac:cxnSpMk id="54" creationId="{7CEA45EF-1888-151D-4487-5023DFBD658F}"/>
          </ac:cxnSpMkLst>
        </pc:cxnChg>
        <pc:cxnChg chg="del mod">
          <ac:chgData name="Corbett, DC (Staff, Parks House)" userId="620d3b2c-f36e-497d-839a-8f645e1af57f" providerId="ADAL" clId="{5D2D59F7-96C5-4427-BF41-A35CB2C26A5D}" dt="2024-06-24T09:47:33.500" v="62" actId="478"/>
          <ac:cxnSpMkLst>
            <pc:docMk/>
            <pc:sldMk cId="2600271363" sldId="264"/>
            <ac:cxnSpMk id="57" creationId="{E62340BC-6452-A19D-13B4-AD631867D314}"/>
          </ac:cxnSpMkLst>
        </pc:cxnChg>
      </pc:sldChg>
      <pc:sldChg chg="addSp delSp modSp mod">
        <pc:chgData name="Corbett, DC (Staff, Parks House)" userId="620d3b2c-f36e-497d-839a-8f645e1af57f" providerId="ADAL" clId="{5D2D59F7-96C5-4427-BF41-A35CB2C26A5D}" dt="2024-06-24T09:45:43.859" v="32"/>
        <pc:sldMkLst>
          <pc:docMk/>
          <pc:sldMk cId="3727060739" sldId="265"/>
        </pc:sldMkLst>
        <pc:spChg chg="mod">
          <ac:chgData name="Corbett, DC (Staff, Parks House)" userId="620d3b2c-f36e-497d-839a-8f645e1af57f" providerId="ADAL" clId="{5D2D59F7-96C5-4427-BF41-A35CB2C26A5D}" dt="2024-06-24T09:45:43.859" v="32"/>
          <ac:spMkLst>
            <pc:docMk/>
            <pc:sldMk cId="3727060739" sldId="265"/>
            <ac:spMk id="17" creationId="{75583A01-EDA3-0D20-D867-134D76395DD4}"/>
          </ac:spMkLst>
        </pc:spChg>
        <pc:picChg chg="del">
          <ac:chgData name="Corbett, DC (Staff, Parks House)" userId="620d3b2c-f36e-497d-839a-8f645e1af57f" providerId="ADAL" clId="{5D2D59F7-96C5-4427-BF41-A35CB2C26A5D}" dt="2024-06-24T09:45:33.132" v="29" actId="478"/>
          <ac:picMkLst>
            <pc:docMk/>
            <pc:sldMk cId="3727060739" sldId="265"/>
            <ac:picMk id="3" creationId="{8033E4B7-3F83-747A-9F08-D49D008AC8D5}"/>
          </ac:picMkLst>
        </pc:picChg>
        <pc:picChg chg="del">
          <ac:chgData name="Corbett, DC (Staff, Parks House)" userId="620d3b2c-f36e-497d-839a-8f645e1af57f" providerId="ADAL" clId="{5D2D59F7-96C5-4427-BF41-A35CB2C26A5D}" dt="2024-06-24T09:45:30.317" v="27" actId="478"/>
          <ac:picMkLst>
            <pc:docMk/>
            <pc:sldMk cId="3727060739" sldId="265"/>
            <ac:picMk id="4" creationId="{8DA53515-7D6F-04E8-D515-09B02AFB63AD}"/>
          </ac:picMkLst>
        </pc:picChg>
        <pc:picChg chg="add mod">
          <ac:chgData name="Corbett, DC (Staff, Parks House)" userId="620d3b2c-f36e-497d-839a-8f645e1af57f" providerId="ADAL" clId="{5D2D59F7-96C5-4427-BF41-A35CB2C26A5D}" dt="2024-06-24T09:45:35.141" v="31" actId="1076"/>
          <ac:picMkLst>
            <pc:docMk/>
            <pc:sldMk cId="3727060739" sldId="265"/>
            <ac:picMk id="5" creationId="{6CB8D816-8BD8-56AE-3F6E-2C9BF2EA8B3F}"/>
          </ac:picMkLst>
        </pc:picChg>
      </pc:sldChg>
      <pc:sldChg chg="addSp delSp modSp add mod">
        <pc:chgData name="Corbett, DC (Staff, Parks House)" userId="620d3b2c-f36e-497d-839a-8f645e1af57f" providerId="ADAL" clId="{5D2D59F7-96C5-4427-BF41-A35CB2C26A5D}" dt="2024-06-24T09:46:43.264" v="56" actId="33524"/>
        <pc:sldMkLst>
          <pc:docMk/>
          <pc:sldMk cId="4104141002" sldId="267"/>
        </pc:sldMkLst>
        <pc:spChg chg="add mod">
          <ac:chgData name="Corbett, DC (Staff, Parks House)" userId="620d3b2c-f36e-497d-839a-8f645e1af57f" providerId="ADAL" clId="{5D2D59F7-96C5-4427-BF41-A35CB2C26A5D}" dt="2024-06-24T09:46:43.264" v="56" actId="33524"/>
          <ac:spMkLst>
            <pc:docMk/>
            <pc:sldMk cId="4104141002" sldId="267"/>
            <ac:spMk id="12" creationId="{92E3625D-EFD5-C39D-F067-ACB61BF0A2A7}"/>
          </ac:spMkLst>
        </pc:spChg>
        <pc:picChg chg="add mod">
          <ac:chgData name="Corbett, DC (Staff, Parks House)" userId="620d3b2c-f36e-497d-839a-8f645e1af57f" providerId="ADAL" clId="{5D2D59F7-96C5-4427-BF41-A35CB2C26A5D}" dt="2024-06-24T09:46:11.539" v="44" actId="14100"/>
          <ac:picMkLst>
            <pc:docMk/>
            <pc:sldMk cId="4104141002" sldId="267"/>
            <ac:picMk id="3" creationId="{800D1D8D-12A0-9B68-FF8A-325238CC2809}"/>
          </ac:picMkLst>
        </pc:picChg>
        <pc:picChg chg="add mod">
          <ac:chgData name="Corbett, DC (Staff, Parks House)" userId="620d3b2c-f36e-497d-839a-8f645e1af57f" providerId="ADAL" clId="{5D2D59F7-96C5-4427-BF41-A35CB2C26A5D}" dt="2024-06-24T09:46:14.755" v="45" actId="1076"/>
          <ac:picMkLst>
            <pc:docMk/>
            <pc:sldMk cId="4104141002" sldId="267"/>
            <ac:picMk id="4" creationId="{0797284C-3258-68DE-28ED-6861EB43FBC2}"/>
          </ac:picMkLst>
        </pc:picChg>
        <pc:picChg chg="del">
          <ac:chgData name="Corbett, DC (Staff, Parks House)" userId="620d3b2c-f36e-497d-839a-8f645e1af57f" providerId="ADAL" clId="{5D2D59F7-96C5-4427-BF41-A35CB2C26A5D}" dt="2024-06-24T09:45:54.233" v="34" actId="478"/>
          <ac:picMkLst>
            <pc:docMk/>
            <pc:sldMk cId="4104141002" sldId="267"/>
            <ac:picMk id="5" creationId="{6CB8D816-8BD8-56AE-3F6E-2C9BF2EA8B3F}"/>
          </ac:picMkLst>
        </pc:picChg>
        <pc:picChg chg="add mod">
          <ac:chgData name="Corbett, DC (Staff, Parks House)" userId="620d3b2c-f36e-497d-839a-8f645e1af57f" providerId="ADAL" clId="{5D2D59F7-96C5-4427-BF41-A35CB2C26A5D}" dt="2024-06-24T09:46:14.755" v="45" actId="1076"/>
          <ac:picMkLst>
            <pc:docMk/>
            <pc:sldMk cId="4104141002" sldId="267"/>
            <ac:picMk id="6" creationId="{68718F26-0921-6CB4-23F8-DA681530AFAE}"/>
          </ac:picMkLst>
        </pc:picChg>
        <pc:picChg chg="add mod">
          <ac:chgData name="Corbett, DC (Staff, Parks House)" userId="620d3b2c-f36e-497d-839a-8f645e1af57f" providerId="ADAL" clId="{5D2D59F7-96C5-4427-BF41-A35CB2C26A5D}" dt="2024-06-24T09:46:14.755" v="45" actId="1076"/>
          <ac:picMkLst>
            <pc:docMk/>
            <pc:sldMk cId="4104141002" sldId="267"/>
            <ac:picMk id="7" creationId="{D15DC9E4-6E9A-F3DD-F874-0699A69F0A2B}"/>
          </ac:picMkLst>
        </pc:picChg>
        <pc:picChg chg="add mod">
          <ac:chgData name="Corbett, DC (Staff, Parks House)" userId="620d3b2c-f36e-497d-839a-8f645e1af57f" providerId="ADAL" clId="{5D2D59F7-96C5-4427-BF41-A35CB2C26A5D}" dt="2024-06-24T09:46:33.037" v="51" actId="1076"/>
          <ac:picMkLst>
            <pc:docMk/>
            <pc:sldMk cId="4104141002" sldId="267"/>
            <ac:picMk id="8" creationId="{869EB712-E9B7-AA77-BBCB-1D28A620D311}"/>
          </ac:picMkLst>
        </pc:picChg>
        <pc:picChg chg="add mod">
          <ac:chgData name="Corbett, DC (Staff, Parks House)" userId="620d3b2c-f36e-497d-839a-8f645e1af57f" providerId="ADAL" clId="{5D2D59F7-96C5-4427-BF41-A35CB2C26A5D}" dt="2024-06-24T09:46:14.755" v="45" actId="1076"/>
          <ac:picMkLst>
            <pc:docMk/>
            <pc:sldMk cId="4104141002" sldId="267"/>
            <ac:picMk id="9" creationId="{A429130F-8CEE-9831-921A-DAFFED7290FA}"/>
          </ac:picMkLst>
        </pc:picChg>
        <pc:picChg chg="add mod">
          <ac:chgData name="Corbett, DC (Staff, Parks House)" userId="620d3b2c-f36e-497d-839a-8f645e1af57f" providerId="ADAL" clId="{5D2D59F7-96C5-4427-BF41-A35CB2C26A5D}" dt="2024-06-24T09:46:33.037" v="51" actId="1076"/>
          <ac:picMkLst>
            <pc:docMk/>
            <pc:sldMk cId="4104141002" sldId="267"/>
            <ac:picMk id="10" creationId="{563B6CC0-D1AF-E2BD-69B6-7CF25F4260EB}"/>
          </ac:picMkLst>
        </pc:picChg>
        <pc:picChg chg="add mod">
          <ac:chgData name="Corbett, DC (Staff, Parks House)" userId="620d3b2c-f36e-497d-839a-8f645e1af57f" providerId="ADAL" clId="{5D2D59F7-96C5-4427-BF41-A35CB2C26A5D}" dt="2024-06-24T09:46:33.037" v="51" actId="1076"/>
          <ac:picMkLst>
            <pc:docMk/>
            <pc:sldMk cId="4104141002" sldId="267"/>
            <ac:picMk id="11" creationId="{D01A5C5F-CC36-62F4-12DD-BF142A1AEE4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3E68BCC-3669-340C-0CDA-8E758A83CD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66D44F-0C83-DD3F-DE47-BC3A4ADB48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469E2-1443-40A5-B9E4-02C6294B309F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3E009F-FE96-B28D-7D25-315D542334B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FBB93-E6F6-96DF-049B-0F5D5B7381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4C8B9-9A0F-481E-8A2E-73B5986F4B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241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A5B43-3261-E399-2C6E-884E06070D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4FAC20-7D57-CFD5-A637-94FEE48DCD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09D25-0FF7-2963-4A6A-96A9A491D2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B975A-1079-8AD6-2CAE-075D58B27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B62642-C278-52C0-D00D-1D94E2C8E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292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9D3A0-0903-5975-C560-55126E8BA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079C52-CD7C-D9B8-F2B4-2C9BC3C57C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2C419-FDE7-21F1-8C28-38EE184DE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BAAE6-DEAE-44DE-5EAC-46C0082FF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5FBE6B-CF2F-1022-6E2D-77C6A980A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530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31129C-EB5E-104E-C51A-638249529D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4A19B-AEE3-84EB-A08C-A6ABC075D4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C9583-08E1-8F85-E7E8-1020DE353F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FE563-1FBC-115D-F570-9587EDFB7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5EA3-1B32-1993-CC8F-E3E327600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010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B4640-6926-41D5-B6C3-C97281249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0777E-0020-8770-0EF5-4283D3D46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A943B-63B9-DE44-8210-260678E8D5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A58EC-3E77-9C84-843D-AF06BD800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EF725E-9ED2-B25E-159E-4C10EE6DB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608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E4C7B-AB32-600F-19ED-375A8F63A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213A3-B3FB-0B43-769F-593A998FC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5DF040-F48D-8085-48D3-422962239D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4E00C-434E-78C2-FB5D-118309D63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ECAFD-B23D-1B52-CFFE-413E0076C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09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8C755-3616-6BE7-F681-DE492865B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7EBE5-883B-900E-AD86-10F405DAF4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5C8FBB-EDC9-7499-26F3-4AE316B2E9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5EBD83-9841-60C5-F5D6-55E6FD63B4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648734-D7E0-DE69-8021-D16C4FD99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F65D4-51DD-8922-0CFF-09718D00C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397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237AC-6939-B471-6013-A053982FE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30CC75-F3DC-3F81-276D-1F3649BEF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6A3FB7-BB86-2F65-4FF4-9F4500F4AD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135DB-02CF-919A-F662-8696FB7002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7D39AC-B34D-FEE3-6782-E72E3F88F5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807936-ECB8-A7BF-71B5-308D7287C9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841FA-1ACF-0021-3D17-EFED0F30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AF0911-33A6-B611-CE9E-0C9EE942C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908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AC9D-7715-52CF-B108-021DD617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15D814-51F0-7D6F-02C9-7C6F62CD73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C69F83-BACD-A7EC-2E99-ACC12CF74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5A11CE-F6F3-A416-383F-1BABD2E71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632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9DF39C-4F80-A00F-1AB4-4AC451850E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047D81-918D-B8EE-D43E-F0E3D322E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FF5F7-DB8E-67D9-1D63-849A66C97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BA99E-C21D-AA5F-AB57-690E5F570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B6191-1D14-1B8F-6111-E8B6FD8E6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84400D-C6A6-6E91-E178-068336D266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A65BE-69FA-110F-53CC-09D27F2887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36328-C907-536F-3E8D-F34EB7829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3BF387-254E-CE06-7A6C-1ECD5D754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9ABA8-6CF4-6FCA-88B6-03A19777B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85855C-00DC-F8EE-B646-2409438E59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B3075-6A79-3AAF-F570-1B521FC635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182DC-AD11-E85B-5AE4-FFE76CD806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EE7D0C-0F23-4B78-8B3C-5874152CBD62}" type="datetimeFigureOut">
              <a:rPr lang="en-GB" smtClean="0"/>
              <a:t>24/06/2024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133CC5-230E-90F8-F83A-772642890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B120B-D811-6C88-54F4-84C7C2CB3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EA7461-C940-4DE0-93D3-FED9D5D059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448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386DFA-7EC4-92AC-CA16-10DA45D87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35000"/>
          </a:blip>
          <a:srcRect l="1418" t="9109" b="76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02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mp"/><Relationship Id="rId3" Type="http://schemas.openxmlformats.org/officeDocument/2006/relationships/image" Target="../media/image6.tmp"/><Relationship Id="rId7" Type="http://schemas.openxmlformats.org/officeDocument/2006/relationships/image" Target="../media/image10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mp"/><Relationship Id="rId5" Type="http://schemas.openxmlformats.org/officeDocument/2006/relationships/image" Target="../media/image8.tmp"/><Relationship Id="rId4" Type="http://schemas.openxmlformats.org/officeDocument/2006/relationships/image" Target="../media/image7.tmp"/><Relationship Id="rId9" Type="http://schemas.openxmlformats.org/officeDocument/2006/relationships/image" Target="../media/image12.tm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mp"/><Relationship Id="rId3" Type="http://schemas.openxmlformats.org/officeDocument/2006/relationships/image" Target="../media/image6.tmp"/><Relationship Id="rId7" Type="http://schemas.openxmlformats.org/officeDocument/2006/relationships/image" Target="../media/image10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mp"/><Relationship Id="rId5" Type="http://schemas.openxmlformats.org/officeDocument/2006/relationships/image" Target="../media/image8.tmp"/><Relationship Id="rId4" Type="http://schemas.openxmlformats.org/officeDocument/2006/relationships/image" Target="../media/image7.tmp"/><Relationship Id="rId9" Type="http://schemas.openxmlformats.org/officeDocument/2006/relationships/image" Target="../media/image12.tm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C94B49-1119-2F41-5B27-8E2F7BB66E33}"/>
              </a:ext>
            </a:extLst>
          </p:cNvPr>
          <p:cNvSpPr/>
          <p:nvPr/>
        </p:nvSpPr>
        <p:spPr>
          <a:xfrm>
            <a:off x="965791" y="1431298"/>
            <a:ext cx="10260418" cy="1860698"/>
          </a:xfrm>
          <a:prstGeom prst="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F0502020204030204" pitchFamily="2" charset="0"/>
              </a:rPr>
              <a:t>Lesson 2:</a:t>
            </a:r>
          </a:p>
          <a:p>
            <a:pPr algn="ctr"/>
            <a:r>
              <a:rPr lang="en-GB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F0502020204030204" pitchFamily="2" charset="0"/>
              </a:rPr>
              <a:t>Getting started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DE661A-8A88-80B8-56F8-AD4A385A3FB5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A0E2A02-97D5-BD85-B301-85387A243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54C3C4-3569-0292-83AC-844392E23CA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B99BBE-B8F5-460D-EB97-5760D69E306A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026" name="Picture 2" descr="Facebook Logos PNG images free download">
            <a:extLst>
              <a:ext uri="{FF2B5EF4-FFF2-40B4-BE49-F238E27FC236}">
                <a16:creationId xmlns:a16="http://schemas.microsoft.com/office/drawing/2014/main" id="{4D498B36-C9CA-6790-237F-A64DFB561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CD89262-7904-8656-22D7-AB5CC8086749}"/>
              </a:ext>
            </a:extLst>
          </p:cNvPr>
          <p:cNvSpPr/>
          <p:nvPr/>
        </p:nvSpPr>
        <p:spPr>
          <a:xfrm>
            <a:off x="965791" y="3614064"/>
            <a:ext cx="10260418" cy="521883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10000000000000000" pitchFamily="2" charset="0"/>
              </a:rPr>
              <a:t>Digital graphics</a:t>
            </a:r>
          </a:p>
        </p:txBody>
      </p:sp>
    </p:spTree>
    <p:extLst>
      <p:ext uri="{BB962C8B-B14F-4D97-AF65-F5344CB8AC3E}">
        <p14:creationId xmlns:p14="http://schemas.microsoft.com/office/powerpoint/2010/main" val="2101954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10A8B7E-EF83-57DD-4BF1-E9C651D08642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583A01-EDA3-0D20-D867-134D76395DD4}"/>
              </a:ext>
            </a:extLst>
          </p:cNvPr>
          <p:cNvSpPr txBox="1"/>
          <p:nvPr/>
        </p:nvSpPr>
        <p:spPr>
          <a:xfrm>
            <a:off x="1190848" y="1415545"/>
            <a:ext cx="11342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How many images do you see in this picture?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0F02C5-A3EB-F38C-69C9-3E7B72E43762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Starter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B8D816-8BD8-56AE-3F6E-2C9BF2EA8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463" y="2146851"/>
            <a:ext cx="6017638" cy="40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60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10A8B7E-EF83-57DD-4BF1-E9C651D08642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583A01-EDA3-0D20-D867-134D76395DD4}"/>
              </a:ext>
            </a:extLst>
          </p:cNvPr>
          <p:cNvSpPr txBox="1"/>
          <p:nvPr/>
        </p:nvSpPr>
        <p:spPr>
          <a:xfrm>
            <a:off x="1190848" y="1415545"/>
            <a:ext cx="11342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How many images do you see in this picture?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0F02C5-A3EB-F38C-69C9-3E7B72E43762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Starter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0D1D8D-12A0-9B68-FF8A-325238CC2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045" y="2000320"/>
            <a:ext cx="2900517" cy="19401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97284C-3258-68DE-28ED-6861EB43F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441" y="4211574"/>
            <a:ext cx="1064413" cy="8530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718F26-0921-6CB4-23F8-DA681530AF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485" y="4149408"/>
            <a:ext cx="1260077" cy="1510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5DC9E4-6E9A-F3DD-F874-0699A69F0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18" y="5301058"/>
            <a:ext cx="579166" cy="7826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9EB712-E9B7-AA77-BBCB-1D28A620D3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40" y="1985054"/>
            <a:ext cx="1291384" cy="7670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29130F-8CEE-9831-921A-DAFFED7290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501" y="5316324"/>
            <a:ext cx="566029" cy="7826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3B6CC0-D1AF-E2BD-69B6-7CF25F4260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179" y="4052907"/>
            <a:ext cx="1272732" cy="20308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1A5C5F-CC36-62F4-12DD-BF142A1AEE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40" y="2984332"/>
            <a:ext cx="1272732" cy="9757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E3625D-EFD5-C39D-F067-ACB61BF0A2A7}"/>
              </a:ext>
            </a:extLst>
          </p:cNvPr>
          <p:cNvSpPr txBox="1"/>
          <p:nvPr/>
        </p:nvSpPr>
        <p:spPr>
          <a:xfrm>
            <a:off x="5831757" y="1940096"/>
            <a:ext cx="5245818" cy="403187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This picture is made up of eight separate images.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This has been done my using a concept called layers.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Layers stack on top of each other like transparent sheets (as you can see from the images)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It allows you to edit one layer without affecting any of the others.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It's possible to do much more with layers such as: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Creating new layers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Deleting layers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Merging layers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Group layers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Layer mask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Add layer effects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Adjust opacity (transparency)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Re-arrange layers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Hide layers</a:t>
            </a:r>
          </a:p>
        </p:txBody>
      </p:sp>
    </p:spTree>
    <p:extLst>
      <p:ext uri="{BB962C8B-B14F-4D97-AF65-F5344CB8AC3E}">
        <p14:creationId xmlns:p14="http://schemas.microsoft.com/office/powerpoint/2010/main" val="4104141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A538C4-A0D5-EFD2-A894-F89DD58DA980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DB052D-8F90-9B29-18A8-C9830E46E7A8}"/>
              </a:ext>
            </a:extLst>
          </p:cNvPr>
          <p:cNvSpPr txBox="1"/>
          <p:nvPr/>
        </p:nvSpPr>
        <p:spPr>
          <a:xfrm>
            <a:off x="1201480" y="1135980"/>
            <a:ext cx="9634930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Segoe UI Variable Text" pitchFamily="2" charset="0"/>
                <a:cs typeface="Segoe UI" panose="020B0502040204020203" pitchFamily="34" charset="0"/>
              </a:rPr>
              <a:t>Learning objectives:</a:t>
            </a:r>
          </a:p>
          <a:p>
            <a:endParaRPr lang="en-GB" b="1" dirty="0">
              <a:latin typeface="Segoe UI Variable Text" pitchFamily="2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To know what is meant by graphics software and understand how to use it.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3A9995-5726-CF38-4B28-FF82FF12AA8E}"/>
              </a:ext>
            </a:extLst>
          </p:cNvPr>
          <p:cNvSpPr txBox="1"/>
          <p:nvPr/>
        </p:nvSpPr>
        <p:spPr>
          <a:xfrm>
            <a:off x="1201480" y="2988224"/>
            <a:ext cx="9634930" cy="17851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Segoe UI Variable Text" pitchFamily="2" charset="0"/>
                <a:cs typeface="Segoe UI" panose="020B0502040204020203" pitchFamily="34" charset="0"/>
              </a:rPr>
              <a:t>Lesson components:</a:t>
            </a:r>
          </a:p>
          <a:p>
            <a:endParaRPr lang="en-GB" b="1" dirty="0">
              <a:latin typeface="Segoe UI Variable Text" pitchFamily="2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To know what is meant by a canvas and how objects can be placed on them.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To understand the purpose of layers in digital graphics.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To learn how to use the basics in Photoshop and demonstrate how to manipulate a digital graphic. </a:t>
            </a:r>
          </a:p>
        </p:txBody>
      </p:sp>
    </p:spTree>
    <p:extLst>
      <p:ext uri="{BB962C8B-B14F-4D97-AF65-F5344CB8AC3E}">
        <p14:creationId xmlns:p14="http://schemas.microsoft.com/office/powerpoint/2010/main" val="1869155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28A80A-605B-3AE6-6F83-58C5F2D05479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53D220-2B05-FF5E-8FFF-0A85342986B4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Graphics software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498EE6-DB3E-5241-ED8E-2FDEFCCED9BA}"/>
              </a:ext>
            </a:extLst>
          </p:cNvPr>
          <p:cNvSpPr/>
          <p:nvPr/>
        </p:nvSpPr>
        <p:spPr>
          <a:xfrm>
            <a:off x="1190848" y="1742465"/>
            <a:ext cx="4657502" cy="8226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Key terms:</a:t>
            </a:r>
          </a:p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Graphics software 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allows users to create, edit, manipulate, and view visual content.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E045BD-E30A-0E76-DE5A-9AECAAE8DF57}"/>
              </a:ext>
            </a:extLst>
          </p:cNvPr>
          <p:cNvSpPr/>
          <p:nvPr/>
        </p:nvSpPr>
        <p:spPr>
          <a:xfrm>
            <a:off x="1198488" y="2695350"/>
            <a:ext cx="4666587" cy="18097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Types of graphics 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Photoshop/ Photopea (Raster-based packages)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Illustrator/Inkscape (Vector-based packages)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Photopea and Inkscape are free.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There are many other different types of graphics software.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9BC9DC-68FF-A135-5CF3-9E7B30800E6C}"/>
              </a:ext>
            </a:extLst>
          </p:cNvPr>
          <p:cNvSpPr/>
          <p:nvPr/>
        </p:nvSpPr>
        <p:spPr>
          <a:xfrm>
            <a:off x="1198487" y="4628112"/>
            <a:ext cx="4666588" cy="15711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Tools and techniques available using graphics software.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Selection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Retouching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Painting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Use of layers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D5BBFE-B257-BB36-CCEB-FBFD1F4E61C8}"/>
              </a:ext>
            </a:extLst>
          </p:cNvPr>
          <p:cNvSpPr txBox="1"/>
          <p:nvPr/>
        </p:nvSpPr>
        <p:spPr>
          <a:xfrm>
            <a:off x="6071635" y="1744406"/>
            <a:ext cx="4929517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Segoe UI Variable Text" pitchFamily="2" charset="0"/>
              </a:rPr>
              <a:t>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A059B2-4627-2C59-D2D1-5129ED3BF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275" y="2215177"/>
            <a:ext cx="4914238" cy="26127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C9D01B-A61D-7952-C6E6-F6A2FC324F80}"/>
              </a:ext>
            </a:extLst>
          </p:cNvPr>
          <p:cNvSpPr txBox="1"/>
          <p:nvPr/>
        </p:nvSpPr>
        <p:spPr>
          <a:xfrm>
            <a:off x="6071635" y="4960130"/>
            <a:ext cx="481176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Segoe UI Variable Text" pitchFamily="2" charset="0"/>
              </a:rPr>
              <a:t>Adobe Photoshop is an example of graphics software that allows you to create. Manipulate and edit digital images. Commonly used with photographs. 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ABC3CA74-DA23-1FF6-DFFE-C90981C7B39D}"/>
              </a:ext>
            </a:extLst>
          </p:cNvPr>
          <p:cNvSpPr/>
          <p:nvPr/>
        </p:nvSpPr>
        <p:spPr>
          <a:xfrm>
            <a:off x="10520978" y="4579288"/>
            <a:ext cx="304800" cy="314733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210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976E9E-8DAB-DD4E-6834-9F0926892C8C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691A15-270C-CD8C-7B9F-458B028A24DB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Setting up the graphic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3BAB43-15D6-9FA5-B3CA-54C1D08420EB}"/>
              </a:ext>
            </a:extLst>
          </p:cNvPr>
          <p:cNvSpPr/>
          <p:nvPr/>
        </p:nvSpPr>
        <p:spPr>
          <a:xfrm>
            <a:off x="1190848" y="1742465"/>
            <a:ext cx="3646623" cy="106371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Key terms: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Setting up the requires the use of a </a:t>
            </a: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canvas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. This an area where the image or design is displayed and edited.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677127-B3C9-F4FD-AC94-D2B7715D8906}"/>
              </a:ext>
            </a:extLst>
          </p:cNvPr>
          <p:cNvSpPr/>
          <p:nvPr/>
        </p:nvSpPr>
        <p:spPr>
          <a:xfrm>
            <a:off x="1190848" y="2943184"/>
            <a:ext cx="3646624" cy="25432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How to set up your graphic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Create a new canvas – this is good if you have a specific canvas size with a specific number of pixels.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Open an existing graphic that will use the pixel dimensions and </a:t>
            </a: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resolution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assigned to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Place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– This tool is useful if you want add an existing graphic but to a newly created canvas.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59D9C10-B4EB-DE6B-C399-8FD3287E5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162" y="1742465"/>
            <a:ext cx="3364936" cy="2506210"/>
          </a:xfrm>
          <a:prstGeom prst="rect">
            <a:avLst/>
          </a:prstGeom>
        </p:spPr>
      </p:pic>
      <p:pic>
        <p:nvPicPr>
          <p:cNvPr id="15" name="Picture 14" descr="A screenshot of a fruit drawing&#10;&#10;Description automatically generated">
            <a:extLst>
              <a:ext uri="{FF2B5EF4-FFF2-40B4-BE49-F238E27FC236}">
                <a16:creationId xmlns:a16="http://schemas.microsoft.com/office/drawing/2014/main" id="{36E39E34-4465-11D5-3B27-2AA127AEB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181" y="4084738"/>
            <a:ext cx="1670136" cy="205115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93F3CF1-F532-EAC3-6203-1A90F8CB6391}"/>
              </a:ext>
            </a:extLst>
          </p:cNvPr>
          <p:cNvSpPr txBox="1"/>
          <p:nvPr/>
        </p:nvSpPr>
        <p:spPr>
          <a:xfrm>
            <a:off x="8529788" y="1773633"/>
            <a:ext cx="27726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</a:rPr>
              <a:t>This is the settings for creating a new canvas.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65BC6F-015C-CA22-D94D-5CDDF70FD695}"/>
              </a:ext>
            </a:extLst>
          </p:cNvPr>
          <p:cNvSpPr txBox="1"/>
          <p:nvPr/>
        </p:nvSpPr>
        <p:spPr>
          <a:xfrm>
            <a:off x="8529787" y="2486260"/>
            <a:ext cx="27726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Segoe UI Variable Text" pitchFamily="2" charset="0"/>
              </a:rPr>
              <a:t>Document size- The size of the canvas (width and height)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10A340-E6D8-A966-FB8F-C9217BFAD0E8}"/>
              </a:ext>
            </a:extLst>
          </p:cNvPr>
          <p:cNvSpPr txBox="1"/>
          <p:nvPr/>
        </p:nvSpPr>
        <p:spPr>
          <a:xfrm>
            <a:off x="8529787" y="3075896"/>
            <a:ext cx="27726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Segoe UI Variable Text" pitchFamily="2" charset="0"/>
              </a:rPr>
              <a:t>Resolution – This is the number of pixels in the image. 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8311145-9886-256C-B5DC-739B833C831D}"/>
              </a:ext>
            </a:extLst>
          </p:cNvPr>
          <p:cNvCxnSpPr/>
          <p:nvPr/>
        </p:nvCxnSpPr>
        <p:spPr>
          <a:xfrm flipH="1">
            <a:off x="7284329" y="2680593"/>
            <a:ext cx="1163614" cy="9266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917F38-FB91-7D4F-A16F-6691DE58A9ED}"/>
              </a:ext>
            </a:extLst>
          </p:cNvPr>
          <p:cNvCxnSpPr>
            <a:cxnSpLocks/>
          </p:cNvCxnSpPr>
          <p:nvPr/>
        </p:nvCxnSpPr>
        <p:spPr>
          <a:xfrm flipH="1" flipV="1">
            <a:off x="7284329" y="3075896"/>
            <a:ext cx="1245457" cy="16894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BF4B05F-BEFB-EBB2-B67D-70194EFD23D0}"/>
              </a:ext>
            </a:extLst>
          </p:cNvPr>
          <p:cNvSpPr txBox="1"/>
          <p:nvPr/>
        </p:nvSpPr>
        <p:spPr>
          <a:xfrm>
            <a:off x="6202560" y="4683179"/>
            <a:ext cx="277262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</a:rPr>
              <a:t>Place – This tool allows you to ‘place’ an existing image onto a newly created canvas</a:t>
            </a:r>
          </a:p>
        </p:txBody>
      </p:sp>
    </p:spTree>
    <p:extLst>
      <p:ext uri="{BB962C8B-B14F-4D97-AF65-F5344CB8AC3E}">
        <p14:creationId xmlns:p14="http://schemas.microsoft.com/office/powerpoint/2010/main" val="3996213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976E9E-8DAB-DD4E-6834-9F0926892C8C}"/>
              </a:ext>
            </a:extLst>
          </p:cNvPr>
          <p:cNvSpPr/>
          <p:nvPr/>
        </p:nvSpPr>
        <p:spPr>
          <a:xfrm>
            <a:off x="928577" y="579474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691A15-270C-CD8C-7B9F-458B028A24DB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Layers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142A37-9A80-B22A-9213-A9C97801CE5F}"/>
              </a:ext>
            </a:extLst>
          </p:cNvPr>
          <p:cNvSpPr/>
          <p:nvPr/>
        </p:nvSpPr>
        <p:spPr>
          <a:xfrm>
            <a:off x="1190847" y="1742465"/>
            <a:ext cx="4514628" cy="10578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Key terms:</a:t>
            </a:r>
          </a:p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Layers 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in Photoshop can be thought of as sheets of transparent film stacked on top of each other.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53005E-15E4-8BDB-8DCB-9D3091E18FF8}"/>
              </a:ext>
            </a:extLst>
          </p:cNvPr>
          <p:cNvSpPr/>
          <p:nvPr/>
        </p:nvSpPr>
        <p:spPr>
          <a:xfrm>
            <a:off x="1190847" y="2911740"/>
            <a:ext cx="4514628" cy="13868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How do layers work?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Each layer can contain different elements such as images, text, shapes, or adjustments. By using layers, you can work on individual parts of your project independently of the others.</a:t>
            </a:r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D99841-26DC-0DFC-02A2-24B045B54D1F}"/>
              </a:ext>
            </a:extLst>
          </p:cNvPr>
          <p:cNvSpPr/>
          <p:nvPr/>
        </p:nvSpPr>
        <p:spPr>
          <a:xfrm>
            <a:off x="1190847" y="4425558"/>
            <a:ext cx="4514628" cy="13868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Why are they used?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ea typeface="Segoe UI Black" panose="020B0A02040204020203" pitchFamily="34" charset="0"/>
                <a:cs typeface="Segoe UI" panose="020B0502040204020203" pitchFamily="34" charset="0"/>
              </a:rPr>
              <a:t>They allow users to separate different elements of their artwork, making it easier to edit and manipulate specific parts of an image without affecting others. </a:t>
            </a:r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0B00EF-18EA-284C-A84D-26C0C9B08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420" y="1793480"/>
            <a:ext cx="2900517" cy="19401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3022D0-714A-2C6B-9037-8AC98750D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816" y="4004734"/>
            <a:ext cx="1064413" cy="8530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4F2A14-A40E-E744-DB35-6C4E8B95F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860" y="3942568"/>
            <a:ext cx="1260077" cy="15105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98E054-325F-FD42-5D29-34B6374883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093" y="5094218"/>
            <a:ext cx="579166" cy="7826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44D432-7203-39EB-2C72-427A404AF0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115" y="1778214"/>
            <a:ext cx="1291384" cy="7670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DE39FFB-3721-A879-1944-D37EE99784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876" y="5109484"/>
            <a:ext cx="566029" cy="7826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3BF1A9-900C-B2C9-FF9A-7283C2ECEB0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54" y="3846067"/>
            <a:ext cx="1272732" cy="20308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A980C3-A634-5DEB-2209-6E64BB3494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115" y="2777492"/>
            <a:ext cx="1272732" cy="97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71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976E9E-8DAB-DD4E-6834-9F0926892C8C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691A15-270C-CD8C-7B9F-458B028A24DB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Task board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8C3CFB-4359-B184-E538-C33474C7B32D}"/>
              </a:ext>
            </a:extLst>
          </p:cNvPr>
          <p:cNvSpPr txBox="1"/>
          <p:nvPr/>
        </p:nvSpPr>
        <p:spPr>
          <a:xfrm>
            <a:off x="1275907" y="1851193"/>
            <a:ext cx="903767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Complete the tutorials in the Getting started folder in the following order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Place tool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Scale tool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Arranging layers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Layer mask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Opacity tool</a:t>
            </a:r>
          </a:p>
          <a:p>
            <a:pPr marL="800100" lvl="1" indent="-342900">
              <a:buFont typeface="+mj-lt"/>
              <a:buAutoNum type="arabicPeriod"/>
            </a:pPr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Complete the Haunted House challenge and add it to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Week 2: Getting started 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 your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Digital graphics e-portfolio.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Complete the other remaining tutorials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Blend mode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Merge layers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Alpha channels</a:t>
            </a:r>
          </a:p>
          <a:p>
            <a:pPr lvl="1"/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696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ACE00F453F4349B4EB29AF60E5CFBB" ma:contentTypeVersion="18" ma:contentTypeDescription="Create a new document." ma:contentTypeScope="" ma:versionID="02b1808ea5b6b0a05ccf545fa2b69c43">
  <xsd:schema xmlns:xsd="http://www.w3.org/2001/XMLSchema" xmlns:xs="http://www.w3.org/2001/XMLSchema" xmlns:p="http://schemas.microsoft.com/office/2006/metadata/properties" xmlns:ns3="f689885b-b62c-4ec8-a274-a7344cb5369e" xmlns:ns4="69f51563-9587-4346-8e15-e176b734906a" targetNamespace="http://schemas.microsoft.com/office/2006/metadata/properties" ma:root="true" ma:fieldsID="887807f7814424855febd29adc2557a7" ns3:_="" ns4:_="">
    <xsd:import namespace="f689885b-b62c-4ec8-a274-a7344cb5369e"/>
    <xsd:import namespace="69f51563-9587-4346-8e15-e176b734906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89885b-b62c-4ec8-a274-a7344cb5369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f51563-9587-4346-8e15-e176b73490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9f51563-9587-4346-8e15-e176b734906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621CD8-3C27-4120-8590-12674460E9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89885b-b62c-4ec8-a274-a7344cb5369e"/>
    <ds:schemaRef ds:uri="69f51563-9587-4346-8e15-e176b73490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C5E165-1B00-4FE5-95A2-8C9739CFF2E2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f689885b-b62c-4ec8-a274-a7344cb5369e"/>
    <ds:schemaRef ds:uri="69f51563-9587-4346-8e15-e176b734906a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5049B4D-4251-41E4-ABE5-32BA9B72CC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587</Words>
  <Application>Microsoft Office PowerPoint</Application>
  <PresentationFormat>Widescreen</PresentationFormat>
  <Paragraphs>80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Arial</vt:lpstr>
      <vt:lpstr>Segoe UI Black</vt:lpstr>
      <vt:lpstr>Segoe UI Variable Display Semib</vt:lpstr>
      <vt:lpstr>Segoe UI Variable Text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Simply Teach</dc:creator>
  <cp:lastModifiedBy>Corbett, DC (Staff, Parks House)</cp:lastModifiedBy>
  <cp:revision>8</cp:revision>
  <dcterms:created xsi:type="dcterms:W3CDTF">2023-11-24T18:10:50Z</dcterms:created>
  <dcterms:modified xsi:type="dcterms:W3CDTF">2024-06-24T10:45:08Z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0x01010053ACE00F453F4349B4EB29AF60E5CFBB</vt:lpwstr>
  </property>
</Properties>
</file>